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6" r:id="rId5"/>
    <p:sldId id="260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CD8D-BACA-4D6D-A11E-6141CBFB74E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FC87-3CB6-4108-888A-40A8A89DFF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429" r="57083" b="83424"/>
          <a:stretch>
            <a:fillRect/>
          </a:stretch>
        </p:blipFill>
        <p:spPr bwMode="auto">
          <a:xfrm>
            <a:off x="5543600" y="332656"/>
            <a:ext cx="36004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24936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892480" cy="651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2493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496944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2024-06-10T10:20:40Z</dcterms:created>
  <dcterms:modified xsi:type="dcterms:W3CDTF">2024-06-10T10:31:44Z</dcterms:modified>
</cp:coreProperties>
</file>